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/>
    <p:restoredTop sz="94692"/>
  </p:normalViewPr>
  <p:slideViewPr>
    <p:cSldViewPr snapToGrid="0">
      <p:cViewPr varScale="1">
        <p:scale>
          <a:sx n="91" d="100"/>
          <a:sy n="91" d="100"/>
        </p:scale>
        <p:origin x="2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1E28-E620-6CDA-FD5A-E64C74618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5E544-E58C-A8EE-F4FE-53D6F4CED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6083F-81A0-6BC8-3EA4-FA9FC043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2BC21-4CFF-B19E-557E-D912B9CC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F88D-64A1-7A8C-7040-41FE7CF3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4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9B03-3C08-8692-4E72-F2BDE9C9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278D5-854C-6161-45A3-5F17DDD26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015A1-B6BE-58AE-796E-E249F39B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E4EA5-B8F9-9D07-4D5C-F146B0356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7DF4D-0F9C-E13E-0A9F-2BCAB0BB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2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BBA00-0B31-575F-91C8-E0FD4E294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72C0E-A145-6E05-DB08-6DA4E37F0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18BAF-9C5A-1F8E-C97C-5B59697D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5CA3-3CB4-1C8F-1EA8-4E715FD4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9A41-9D9E-0ED3-C622-EDA1C498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6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D73D-9C03-F583-F792-2B3A42A7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349D4-8B8D-C29B-A4E3-BB24A121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8CA1-A9B1-9A44-3059-67CCB84E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40943-63E1-3CF3-44DC-1A2C877B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8848-6C31-7DA7-7CEF-28E8B197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8D53-A43D-0F90-5C6F-CCA61FAC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08F22-2EB2-B523-0C48-D21B0350F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BA872-14CF-5D5C-FA5C-15EC7F31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F35C5-541C-F1D4-D171-F529968F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4E477-2287-EA91-5BB2-5135DAFF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942C-1DCE-E446-DEA8-C475776F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9B258-E997-0D99-8429-74DFAF9E2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7BD63-3048-CAC4-3E36-AA69DA754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A207F-4797-D970-6BD2-FFE67538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2B24B-F3C7-1158-8A4B-E84690D5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0FB81-6C4A-46F7-7247-40881290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7F31-4D5F-2540-C4A9-562F458C9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A4FF-5C2D-FE2B-1728-00267847E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75F0F-CFD6-0BD9-127B-EEA4B8B48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84312-E205-286F-0157-8A3CA59E7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F23E1-4F06-3849-D173-035223ED3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97FBC-5377-11BE-9808-80EE6C64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5A0F89-41F6-F508-D857-DD41DBE9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A6D47-3724-8D83-5B31-12A3456B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8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20F-96CB-F505-6FAC-BCA88087D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742FD-8F4A-EDE7-1698-1F845462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DF616-640B-8E6D-C58B-1513DFBC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71BA2-9CB2-C622-8062-60D13EDA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9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2BEF4-558F-3B04-9E2D-C3593CD6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815F3-B758-6A8F-6DB4-013A11E9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96305-F325-158C-2E1E-9B233F85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8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B6F9-E733-DD80-838C-FB052855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02BF-73DD-7D17-A6EE-3740C40B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2C8E7-8F9F-25F4-231A-4B726C7DD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CC576-70EB-2BE3-88EB-F2192CD64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10305-7DF0-930C-E158-E2746AE9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1E846-13D5-1C0E-1D61-5E01BE7A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9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8CE5-07D2-6720-97CB-E3B51A18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67C02-12EC-A68D-D021-A13A42763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FE543-24CF-FEEE-555A-3F99C1CA6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B2AE1-6726-7072-5050-A474A823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22A84-324E-21CB-40E5-D789ED31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ABBB2-5244-0152-92CB-5F41D200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7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31112-0E93-38B5-A4E2-0310B87A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26E16-3613-167C-0A1A-89616B3C8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27F07-38F0-6BFC-EFE0-0153D2441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6FF4C-36B1-6447-8D26-A59C0830B22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30D82-DF80-8B6D-4A81-69B87A237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65D20-3A9B-BAB2-C6D0-B5593C44F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CFE9-A8DD-A648-8EFD-8F305D4D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1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592939-0A8D-DA14-5306-0A91F559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3" y="760035"/>
            <a:ext cx="6908800" cy="40005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E701415-0564-DCE0-6DB5-84A27A547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43" y="1023940"/>
            <a:ext cx="5438655" cy="1944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37EDD-782C-875E-DF4F-0D61165EA451}"/>
              </a:ext>
            </a:extLst>
          </p:cNvPr>
          <p:cNvSpPr txBox="1"/>
          <p:nvPr/>
        </p:nvSpPr>
        <p:spPr>
          <a:xfrm>
            <a:off x="2001079" y="4760535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Host 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66EF3-C70A-B7AA-BE99-D00A7BB52B88}"/>
              </a:ext>
            </a:extLst>
          </p:cNvPr>
          <p:cNvSpPr txBox="1"/>
          <p:nvPr/>
        </p:nvSpPr>
        <p:spPr>
          <a:xfrm>
            <a:off x="7578035" y="4750287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STM32MP1 Software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E4C9B39-3E92-57B3-F3BF-A32749D13FF1}"/>
              </a:ext>
            </a:extLst>
          </p:cNvPr>
          <p:cNvSpPr/>
          <p:nvPr/>
        </p:nvSpPr>
        <p:spPr>
          <a:xfrm rot="10800000">
            <a:off x="4492487" y="2239792"/>
            <a:ext cx="1497495" cy="520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8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0D4A-8410-4747-34AF-4955BA7A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3EADAB-2C55-F991-C7AB-0786378AF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0" y="1854994"/>
            <a:ext cx="5905500" cy="429260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1B2691-1663-C378-0941-3CEC702F9A11}"/>
              </a:ext>
            </a:extLst>
          </p:cNvPr>
          <p:cNvCxnSpPr>
            <a:cxnSpLocks/>
          </p:cNvCxnSpPr>
          <p:nvPr/>
        </p:nvCxnSpPr>
        <p:spPr>
          <a:xfrm flipV="1">
            <a:off x="5467140" y="2969748"/>
            <a:ext cx="1741713" cy="15043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5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67B5C57-15E1-83BA-72C0-9F1625DD6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" t="9185" r="5021" b="4022"/>
          <a:stretch/>
        </p:blipFill>
        <p:spPr>
          <a:xfrm>
            <a:off x="211075" y="259668"/>
            <a:ext cx="4248235" cy="2987041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637B2A2-2886-8F00-27E3-A78B54B1E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9" t="5048" r="3983" b="7841"/>
          <a:stretch/>
        </p:blipFill>
        <p:spPr>
          <a:xfrm>
            <a:off x="4580708" y="259668"/>
            <a:ext cx="4171407" cy="2987041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B25B5AA-C024-3C90-0AB6-9B6721485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0" t="1475" r="1279" b="7058"/>
          <a:stretch/>
        </p:blipFill>
        <p:spPr>
          <a:xfrm>
            <a:off x="211076" y="3346138"/>
            <a:ext cx="4271662" cy="3020004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F1D1104-5531-4353-AB2B-2028948426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1" t="5245" r="2545" b="5245"/>
          <a:stretch/>
        </p:blipFill>
        <p:spPr>
          <a:xfrm>
            <a:off x="4580708" y="3346138"/>
            <a:ext cx="4233863" cy="298704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82EC8D-2E21-83E0-CB9E-5961543D8554}"/>
              </a:ext>
            </a:extLst>
          </p:cNvPr>
          <p:cNvCxnSpPr>
            <a:cxnSpLocks/>
          </p:cNvCxnSpPr>
          <p:nvPr/>
        </p:nvCxnSpPr>
        <p:spPr>
          <a:xfrm flipV="1">
            <a:off x="4060371" y="5093970"/>
            <a:ext cx="1741713" cy="15043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94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48FABFB-564B-B1AC-C726-8C860F81A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7" r="5660"/>
          <a:stretch/>
        </p:blipFill>
        <p:spPr>
          <a:xfrm>
            <a:off x="979713" y="308721"/>
            <a:ext cx="3831771" cy="2902565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E2E88FB-88C0-98AF-FE5F-BC8254D7E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 t="2861" r="4543" b="3509"/>
          <a:stretch/>
        </p:blipFill>
        <p:spPr>
          <a:xfrm>
            <a:off x="4876797" y="308721"/>
            <a:ext cx="3899857" cy="2902565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BCDEB73-55AF-9638-891D-FEBCCCC7F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" t="2119" b="2578"/>
          <a:stretch/>
        </p:blipFill>
        <p:spPr>
          <a:xfrm>
            <a:off x="979713" y="3352800"/>
            <a:ext cx="3831771" cy="2774129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8F97DF-2291-65E0-2F59-0BC935EA0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7" t="1233" r="1357" b="2589"/>
          <a:stretch/>
        </p:blipFill>
        <p:spPr>
          <a:xfrm>
            <a:off x="5027317" y="3352800"/>
            <a:ext cx="3707675" cy="27595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7B3056-3557-4E63-8725-4AE72A6123E0}"/>
              </a:ext>
            </a:extLst>
          </p:cNvPr>
          <p:cNvCxnSpPr>
            <a:cxnSpLocks/>
          </p:cNvCxnSpPr>
          <p:nvPr/>
        </p:nvCxnSpPr>
        <p:spPr>
          <a:xfrm flipV="1">
            <a:off x="609600" y="2142353"/>
            <a:ext cx="1436913" cy="15043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DE143E-3FDB-C497-9CEA-0C03333313F9}"/>
              </a:ext>
            </a:extLst>
          </p:cNvPr>
          <p:cNvCxnSpPr>
            <a:cxnSpLocks/>
          </p:cNvCxnSpPr>
          <p:nvPr/>
        </p:nvCxnSpPr>
        <p:spPr>
          <a:xfrm flipH="1">
            <a:off x="2666999" y="4166709"/>
            <a:ext cx="990601" cy="11463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95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7E9C2D0-CDC3-0E39-0A6A-403BB1AFB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266" y="88154"/>
            <a:ext cx="7429305" cy="3538527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D4FE09-59CD-5AC9-E08B-8CD1E042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66" y="3312928"/>
            <a:ext cx="7693468" cy="33358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A57DE5-ACDC-1F50-EAEE-0E08853D7DF5}"/>
              </a:ext>
            </a:extLst>
          </p:cNvPr>
          <p:cNvCxnSpPr>
            <a:cxnSpLocks/>
          </p:cNvCxnSpPr>
          <p:nvPr/>
        </p:nvCxnSpPr>
        <p:spPr>
          <a:xfrm flipH="1">
            <a:off x="7968507" y="4417255"/>
            <a:ext cx="1316170" cy="16614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067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8C8F272-7BE8-64E8-2367-2954F209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5" y="1357684"/>
            <a:ext cx="9468143" cy="5290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29E81-A409-BD50-CA5F-6F724CC05676}"/>
              </a:ext>
            </a:extLst>
          </p:cNvPr>
          <p:cNvSpPr txBox="1"/>
          <p:nvPr/>
        </p:nvSpPr>
        <p:spPr>
          <a:xfrm>
            <a:off x="3460652" y="1561514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A3C3F-F336-0D5D-96E9-ED50EB2A089B}"/>
              </a:ext>
            </a:extLst>
          </p:cNvPr>
          <p:cNvSpPr txBox="1"/>
          <p:nvPr/>
        </p:nvSpPr>
        <p:spPr>
          <a:xfrm>
            <a:off x="2726787" y="2346960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094E2-504A-5A40-5519-E9F9CF17CD95}"/>
              </a:ext>
            </a:extLst>
          </p:cNvPr>
          <p:cNvSpPr txBox="1"/>
          <p:nvPr/>
        </p:nvSpPr>
        <p:spPr>
          <a:xfrm>
            <a:off x="2439572" y="2967335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E3197-3BF3-81FB-9027-68A32FD81399}"/>
              </a:ext>
            </a:extLst>
          </p:cNvPr>
          <p:cNvSpPr txBox="1"/>
          <p:nvPr/>
        </p:nvSpPr>
        <p:spPr>
          <a:xfrm>
            <a:off x="2255520" y="3797901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BD55E-A580-DE4E-09D5-28F8911D79A0}"/>
              </a:ext>
            </a:extLst>
          </p:cNvPr>
          <p:cNvSpPr txBox="1"/>
          <p:nvPr/>
        </p:nvSpPr>
        <p:spPr>
          <a:xfrm>
            <a:off x="6459415" y="5146055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96FC7-9EE9-4081-785D-2037B4718D5C}"/>
              </a:ext>
            </a:extLst>
          </p:cNvPr>
          <p:cNvSpPr txBox="1"/>
          <p:nvPr/>
        </p:nvSpPr>
        <p:spPr>
          <a:xfrm>
            <a:off x="8438273" y="4002752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6D4F4-7DF1-B8FD-154C-EBBFC8BE2B22}"/>
              </a:ext>
            </a:extLst>
          </p:cNvPr>
          <p:cNvSpPr txBox="1"/>
          <p:nvPr/>
        </p:nvSpPr>
        <p:spPr>
          <a:xfrm>
            <a:off x="8753622" y="2484844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436C8-65BF-539E-8A81-574C608507D7}"/>
              </a:ext>
            </a:extLst>
          </p:cNvPr>
          <p:cNvSpPr txBox="1"/>
          <p:nvPr/>
        </p:nvSpPr>
        <p:spPr>
          <a:xfrm>
            <a:off x="8707902" y="1561514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A018E-BE0B-C986-0610-209C7CC35C29}"/>
              </a:ext>
            </a:extLst>
          </p:cNvPr>
          <p:cNvSpPr txBox="1"/>
          <p:nvPr/>
        </p:nvSpPr>
        <p:spPr>
          <a:xfrm>
            <a:off x="5025683" y="4721231"/>
            <a:ext cx="998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07001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13</Words>
  <Application>Microsoft Macintosh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Kritikos</dc:creator>
  <cp:lastModifiedBy>Jacob Kritikos</cp:lastModifiedBy>
  <cp:revision>3</cp:revision>
  <dcterms:created xsi:type="dcterms:W3CDTF">2022-09-26T14:32:36Z</dcterms:created>
  <dcterms:modified xsi:type="dcterms:W3CDTF">2022-09-26T17:22:52Z</dcterms:modified>
</cp:coreProperties>
</file>